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7"/>
  </p:notesMasterIdLst>
  <p:handoutMasterIdLst>
    <p:handoutMasterId r:id="rId28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7" r:id="rId17"/>
    <p:sldId id="270" r:id="rId18"/>
    <p:sldId id="269" r:id="rId19"/>
    <p:sldId id="271" r:id="rId20"/>
    <p:sldId id="272" r:id="rId21"/>
    <p:sldId id="273" r:id="rId22"/>
    <p:sldId id="274" r:id="rId23"/>
    <p:sldId id="275" r:id="rId24"/>
    <p:sldId id="276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/>
              <a:t>Linear algebra</a:t>
            </a:r>
            <a:endParaRPr lang="en-US" dirty="0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63C3D5-3236-8329-AFC2-C38DB098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C2ECA6-FFEC-1E96-96E1-9E9BA62A3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6D17F-78C8-E497-16D6-AB3BAB69D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9DDE1-8B76-4922-5841-59ED20382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36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7314B-F704-D3B6-888F-C861A848C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589DBF-4823-9904-AE71-3C973AE78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14A88-6B06-B4F2-918C-F781AB20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A202C9-B864-7BFE-1558-19EF597E7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12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8D79A0-559E-78CA-65AD-42BCA7C5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129E3-66B1-5CD7-B6CF-A211F625C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CA3EE-7735-A09B-8056-D28E7A71F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8C89BA-C2D4-EE3D-F6AE-AD96CA0FA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13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8A7E10-1BF1-A301-3182-2B03094AF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2F2B9-B823-F8A5-97B2-605054060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EA5BC-B2C4-DC2A-BD71-A7597B877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 descr="you know, I'm something of a scientist myself &quot; Sticker for Sale by  molscott | Redbubble">
            <a:extLst>
              <a:ext uri="{FF2B5EF4-FFF2-40B4-BE49-F238E27FC236}">
                <a16:creationId xmlns:a16="http://schemas.microsoft.com/office/drawing/2014/main" id="{E5A9E57C-5EFB-0CE9-AF67-CA1CB0F96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478" y="196900"/>
            <a:ext cx="4611655" cy="614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&quot;I Like Turtles&quot; Kid Recreated His Viral &quot;I Like Turtles Meme&quot; 16 Years  Later, And Here's What He Looks Like Today">
            <a:extLst>
              <a:ext uri="{FF2B5EF4-FFF2-40B4-BE49-F238E27FC236}">
                <a16:creationId xmlns:a16="http://schemas.microsoft.com/office/drawing/2014/main" id="{27D72B8B-8CD4-27BA-CFF4-8E1F2AFF3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" y="3638939"/>
            <a:ext cx="6968885" cy="278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BD72FA-1F46-AC53-1C0E-607E07CE4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2" y="431507"/>
            <a:ext cx="2946918" cy="2946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243FFD-A599-4992-F4B0-FA7781FAD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0318" y="293836"/>
            <a:ext cx="3268843" cy="326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46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2F3825-CBE9-D846-CFB6-B2C82D3F2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829396-A2A7-9327-22A9-3213439D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F66CE-E112-F2A4-0473-1F40CE5D4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8B722-2C1B-03DA-4BC1-AE5CD4600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58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1B882-19BA-3254-C200-F10701FBA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D8A2E-BC58-F39C-91D1-90317193F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B4A35-0E67-5444-8AAE-3EFAB387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6C713-9FF8-4F4F-C3B1-B06DFAA1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7ECC4E-5B47-DAAA-2297-CEC586B8E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47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89B07F-DC1E-DE46-FFA3-75E8F1CFC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032B0C-8B2F-92E6-EC9F-6DDF94EDE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4A5E0-D8D7-8F44-53A1-66547CCA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25F7E-FF80-69FF-A55F-42FF7A550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80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721211-B168-2276-75D2-A8B9AF48B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9F0B0-870D-EFE4-E16F-2B20495A0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1348-BE3A-00EE-5C27-7839BB450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9A9F1-4955-EC63-5212-44E14007C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44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7C56E2-ED2E-046E-72BC-EBC2DAEF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696B4-4FCF-CF9B-03CA-BE16D77D9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AD482-4B52-2E2A-CD63-BACC6801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AE356E-5C89-C36B-82B1-95FDFB69B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31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931A47-BCB6-D895-554B-D43DD689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B45546-765C-EE2A-914F-9928048C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52ED5-8D0E-F691-D610-FF41632C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8CB29E-3813-540E-8C45-447D47E1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87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9BE8C-0D74-D872-A54F-2FCC62AD0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917B7-B432-17C3-7D27-3CFA9FF4F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8F030-3E50-D4AB-F5A5-716C8235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731EED-3F13-7A66-53EA-DBC1A7C29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13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C4AAF8-E4AD-DE43-F7CF-D8FB2304E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50F5A0-76A8-375F-50A3-D2ADFE387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EB66B-C76C-0D53-E55C-2068801B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E8CD1A-0496-361A-A4AE-6196250EF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067371-22A5-53AC-913A-74E62CDD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4B1A0-9278-0827-8D80-4D9E6A86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195F5-7580-67BC-F889-BCD07433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8DE070-B2B4-AAA8-6809-C6E11F4EC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83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28185D-EC4D-B0D4-A738-278CCC032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E28A7-11FF-3997-03D9-45DBEFF2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49B2D-2E4D-214B-746A-0D988A728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6E6D5A-17AA-A870-BE6B-9A373E459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979" y="386330"/>
            <a:ext cx="4552762" cy="612088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F163199-98A3-5192-B419-B5D90CC18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62" y="1063690"/>
            <a:ext cx="7151550" cy="536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65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AE0850-83B2-B108-D44E-D92083529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2D1633-2E13-2451-B374-3AC769372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40B15-D0D4-199B-319E-B56F89DA1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A6ECAF-D45A-02C2-94F6-576CA26B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9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D54662-F9E8-C94A-9C23-9DC1E5D71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B23B4D-6379-2DD2-2F42-4AF593531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E321F-5150-0DE5-4058-CDC47A7F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31AB9-9E34-8EC9-445A-189267E9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53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47277E-CFCC-1584-1CE8-16B0C9033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03DF4-D6D0-7AF3-49FA-44C4C0A9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A8DEF-A3F5-A586-4449-A882AC40F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68342D-6776-3BC3-C961-88A605F44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9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A557E6-E6C1-E192-1698-5BED30929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70364-3897-121C-F381-F0CB97A57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8BFC1-1C2A-C65C-51A3-4EE4FC53F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FACEA-C7DF-EA9B-9443-DAAD0EFE5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80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F781D-62DD-FAEA-7434-C1052E32F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CFE07-62B7-EE55-BE48-225933CAC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B750E-B726-6774-04E3-ED23B33B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D3337-F6D2-8B3E-3A04-28299221E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07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00F6A2-63D8-765B-D5C9-0E2300C20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66E129-1504-ECA0-D74B-9B1A58267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3801C-77E9-0E3D-4EE9-6EA1AE36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0AC37-226B-A092-DB02-807335A39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2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0C4671-5D44-E888-45C7-71755B4B2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644C5-71A5-0499-9D8E-1AAC0199A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61467-BF03-7533-2895-8F59A843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E7278-F253-92E9-8F40-43F23C7A0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7224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{CB09D93F-D684-4C8F-A50D-5BF2DD2D9F3F}tf33713516_win32</Template>
  <TotalTime>28</TotalTime>
  <Words>215</Words>
  <Application>Microsoft Office PowerPoint</Application>
  <PresentationFormat>Widescreen</PresentationFormat>
  <Paragraphs>66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Gill Sans MT</vt:lpstr>
      <vt:lpstr>Walbaum Display</vt:lpstr>
      <vt:lpstr>3DFloatVTI</vt:lpstr>
      <vt:lpstr>Linear algebra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dc:creator>Charles Seager</dc:creator>
  <cp:lastModifiedBy>Charles Seager</cp:lastModifiedBy>
  <cp:revision>1</cp:revision>
  <dcterms:created xsi:type="dcterms:W3CDTF">2023-10-19T15:50:15Z</dcterms:created>
  <dcterms:modified xsi:type="dcterms:W3CDTF">2023-10-19T16:18:39Z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